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0" r:id="rId11"/>
    <p:sldId id="268" r:id="rId12"/>
    <p:sldId id="261" r:id="rId13"/>
    <p:sldId id="269" r:id="rId14"/>
    <p:sldId id="267" r:id="rId1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78571" autoAdjust="0"/>
  </p:normalViewPr>
  <p:slideViewPr>
    <p:cSldViewPr snapToGrid="0">
      <p:cViewPr varScale="1">
        <p:scale>
          <a:sx n="57" d="100"/>
          <a:sy n="57" d="100"/>
        </p:scale>
        <p:origin x="178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27DAE-3428-449C-838C-29F4300D883B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0B220-A4E5-4FE5-B95E-74447673D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4703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fi-FI" dirty="0" smtClean="0"/>
              <a:t>No </a:t>
            </a:r>
            <a:r>
              <a:rPr lang="fi-FI" dirty="0" err="1" smtClean="0"/>
              <a:t>point</a:t>
            </a:r>
            <a:r>
              <a:rPr lang="fi-FI" dirty="0" smtClean="0"/>
              <a:t> in </a:t>
            </a:r>
            <a:r>
              <a:rPr lang="fi-FI" dirty="0" err="1" smtClean="0"/>
              <a:t>trying</a:t>
            </a:r>
            <a:r>
              <a:rPr lang="fi-FI" dirty="0" smtClean="0"/>
              <a:t> to </a:t>
            </a:r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everything</a:t>
            </a:r>
            <a:endParaRPr lang="fi-FI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 err="1" smtClean="0"/>
              <a:t>Which</a:t>
            </a:r>
            <a:r>
              <a:rPr lang="fi-FI" dirty="0" smtClean="0"/>
              <a:t> is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always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best</a:t>
            </a:r>
            <a:r>
              <a:rPr lang="fi-FI" dirty="0" smtClean="0"/>
              <a:t> </a:t>
            </a:r>
            <a:r>
              <a:rPr lang="fi-FI" dirty="0" err="1" smtClean="0"/>
              <a:t>way</a:t>
            </a:r>
            <a:r>
              <a:rPr lang="fi-FI" dirty="0" smtClean="0"/>
              <a:t> to </a:t>
            </a:r>
            <a:r>
              <a:rPr lang="fi-FI" dirty="0" err="1" smtClean="0"/>
              <a:t>convey</a:t>
            </a:r>
            <a:r>
              <a:rPr lang="fi-FI" dirty="0" smtClean="0"/>
              <a:t> </a:t>
            </a:r>
            <a:r>
              <a:rPr lang="fi-FI" dirty="0" err="1" smtClean="0"/>
              <a:t>information</a:t>
            </a:r>
            <a:endParaRPr lang="fi-FI" dirty="0" smtClean="0"/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 err="1" smtClean="0"/>
              <a:t>Charts</a:t>
            </a:r>
            <a:r>
              <a:rPr lang="fi-FI" dirty="0" smtClean="0"/>
              <a:t>, </a:t>
            </a:r>
            <a:r>
              <a:rPr lang="fi-FI" dirty="0" err="1" smtClean="0"/>
              <a:t>graphs</a:t>
            </a:r>
            <a:r>
              <a:rPr lang="fi-FI" dirty="0" smtClean="0"/>
              <a:t> etc.</a:t>
            </a:r>
          </a:p>
          <a:p>
            <a:pPr lvl="1"/>
            <a:endParaRPr lang="fi-F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0B220-A4E5-4FE5-B95E-74447673D450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7189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cap="small" baseline="0"/>
            </a:lvl1pPr>
          </a:lstStyle>
          <a:p>
            <a:r>
              <a:rPr lang="fi-FI" dirty="0" smtClean="0"/>
              <a:t>OTSIKKO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dia_bg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-29644" y="-48200"/>
            <a:ext cx="9171757" cy="6930584"/>
          </a:xfrm>
          <a:prstGeom prst="rect">
            <a:avLst/>
          </a:prstGeom>
        </p:spPr>
      </p:pic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smtClean="0"/>
              <a:t>OTSIKKO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CFC6C-53DB-45FA-8A27-34567842B867}" type="datetimeFigureOut">
              <a:rPr lang="fi-FI" smtClean="0"/>
              <a:t>17.9.2015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F2D6D-CFD2-4C93-BE77-21C60AE0A503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 cap="all" spc="-150" baseline="0">
          <a:solidFill>
            <a:schemeClr val="tx1">
              <a:lumMod val="75000"/>
              <a:lumOff val="25000"/>
            </a:schemeClr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i="0" kern="1200">
          <a:solidFill>
            <a:schemeClr val="tx1">
              <a:lumMod val="75000"/>
              <a:lumOff val="25000"/>
            </a:schemeClr>
          </a:solidFill>
          <a:effectLst/>
          <a:latin typeface="Calibri Light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kern="1200">
          <a:solidFill>
            <a:schemeClr val="tx1">
              <a:lumMod val="75000"/>
              <a:lumOff val="25000"/>
            </a:schemeClr>
          </a:solidFill>
          <a:latin typeface="Calibri Ligh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Calibri Ligh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Calibri Ligh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Calibri Ligh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kari.org/documentation/bundles/framework/rpc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timo.aarnio@nls.fi" TargetMode="External"/><Relationship Id="rId2" Type="http://schemas.openxmlformats.org/officeDocument/2006/relationships/hyperlink" Target="http://www.oskari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ithub.com/nls-oskari" TargetMode="External"/><Relationship Id="rId2" Type="http://schemas.openxmlformats.org/officeDocument/2006/relationships/hyperlink" Target="http://www.oskari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 smtClean="0"/>
              <a:t>Map</a:t>
            </a:r>
            <a:r>
              <a:rPr lang="fi-FI" dirty="0" smtClean="0"/>
              <a:t> publishing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without</a:t>
            </a:r>
            <a:r>
              <a:rPr lang="fi-FI" dirty="0" smtClean="0"/>
              <a:t> </a:t>
            </a:r>
            <a:r>
              <a:rPr lang="fi-FI" dirty="0" err="1" smtClean="0"/>
              <a:t>programming</a:t>
            </a:r>
            <a:r>
              <a:rPr lang="fi-FI" dirty="0" smtClean="0"/>
              <a:t> </a:t>
            </a:r>
            <a:r>
              <a:rPr lang="fi-FI" dirty="0" err="1" smtClean="0"/>
              <a:t>skills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FOSS4G 2015 </a:t>
            </a:r>
            <a:r>
              <a:rPr lang="fi-FI" dirty="0" err="1" smtClean="0"/>
              <a:t>Seoul</a:t>
            </a:r>
            <a:endParaRPr lang="fi-FI" dirty="0" smtClean="0"/>
          </a:p>
          <a:p>
            <a:r>
              <a:rPr lang="fi-FI" sz="2400" dirty="0" smtClean="0"/>
              <a:t>Timo Aarnio</a:t>
            </a:r>
          </a:p>
          <a:p>
            <a:r>
              <a:rPr lang="fi-FI" sz="2400" dirty="0" smtClean="0"/>
              <a:t>National </a:t>
            </a:r>
            <a:r>
              <a:rPr lang="fi-FI" sz="2400" dirty="0" err="1" smtClean="0"/>
              <a:t>Land</a:t>
            </a:r>
            <a:r>
              <a:rPr lang="fi-FI" sz="2400" dirty="0" smtClean="0"/>
              <a:t> </a:t>
            </a:r>
            <a:r>
              <a:rPr lang="fi-FI" sz="2400" dirty="0" err="1" smtClean="0"/>
              <a:t>Survey</a:t>
            </a:r>
            <a:r>
              <a:rPr lang="fi-FI" sz="2400" dirty="0" smtClean="0"/>
              <a:t> of Finland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369171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Map</a:t>
            </a:r>
            <a:r>
              <a:rPr lang="fi-FI" dirty="0" smtClean="0"/>
              <a:t> publishing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Easy</a:t>
            </a:r>
            <a:r>
              <a:rPr lang="fi-FI" dirty="0" smtClean="0"/>
              <a:t>-to-</a:t>
            </a:r>
            <a:r>
              <a:rPr lang="fi-FI" dirty="0" err="1" smtClean="0"/>
              <a:t>use</a:t>
            </a:r>
            <a:r>
              <a:rPr lang="fi-FI" dirty="0" smtClean="0"/>
              <a:t> </a:t>
            </a:r>
            <a:r>
              <a:rPr lang="fi-FI" dirty="0" err="1" smtClean="0"/>
              <a:t>tool</a:t>
            </a:r>
            <a:r>
              <a:rPr lang="fi-FI" dirty="0" smtClean="0"/>
              <a:t> for </a:t>
            </a:r>
            <a:r>
              <a:rPr lang="fi-FI" dirty="0" err="1" smtClean="0"/>
              <a:t>creating</a:t>
            </a:r>
            <a:r>
              <a:rPr lang="fi-FI" dirty="0" smtClean="0"/>
              <a:t> </a:t>
            </a:r>
            <a:r>
              <a:rPr lang="fi-FI" dirty="0" err="1" smtClean="0"/>
              <a:t>embedded</a:t>
            </a:r>
            <a:r>
              <a:rPr lang="fi-FI" dirty="0" smtClean="0"/>
              <a:t> </a:t>
            </a:r>
            <a:r>
              <a:rPr lang="fi-FI" dirty="0" err="1" smtClean="0"/>
              <a:t>maps</a:t>
            </a:r>
            <a:endParaRPr lang="fi-FI" dirty="0" smtClean="0"/>
          </a:p>
          <a:p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see</a:t>
            </a:r>
            <a:r>
              <a:rPr lang="fi-FI" dirty="0" smtClean="0"/>
              <a:t> is </a:t>
            </a: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get</a:t>
            </a:r>
            <a:endParaRPr lang="fi-FI" dirty="0" smtClean="0"/>
          </a:p>
          <a:p>
            <a:r>
              <a:rPr lang="fi-FI" dirty="0" err="1" smtClean="0"/>
              <a:t>Lots</a:t>
            </a:r>
            <a:r>
              <a:rPr lang="fi-FI" dirty="0" smtClean="0"/>
              <a:t> of </a:t>
            </a:r>
            <a:r>
              <a:rPr lang="fi-FI" dirty="0" err="1" smtClean="0"/>
              <a:t>tools</a:t>
            </a:r>
            <a:r>
              <a:rPr lang="fi-FI" dirty="0" smtClean="0"/>
              <a:t> at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disposal</a:t>
            </a:r>
            <a:endParaRPr lang="fi-FI" dirty="0" smtClean="0"/>
          </a:p>
          <a:p>
            <a:r>
              <a:rPr lang="fi-FI" dirty="0" smtClean="0"/>
              <a:t>Layout and </a:t>
            </a:r>
            <a:r>
              <a:rPr lang="fi-FI" dirty="0" err="1" smtClean="0"/>
              <a:t>style</a:t>
            </a:r>
            <a:r>
              <a:rPr lang="fi-FI" dirty="0" smtClean="0"/>
              <a:t> </a:t>
            </a:r>
            <a:r>
              <a:rPr lang="fi-FI" dirty="0" err="1" smtClean="0"/>
              <a:t>configurable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06352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2645304"/>
            <a:ext cx="8229600" cy="1143000"/>
          </a:xfrm>
        </p:spPr>
        <p:txBody>
          <a:bodyPr/>
          <a:lstStyle/>
          <a:p>
            <a:pPr algn="ctr"/>
            <a:r>
              <a:rPr lang="fi-FI" dirty="0" smtClean="0"/>
              <a:t>DEMO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76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Using RPC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err="1" smtClean="0"/>
              <a:t>Sometimes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want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than</a:t>
            </a:r>
            <a:r>
              <a:rPr lang="fi-FI" dirty="0" smtClean="0"/>
              <a:t> an </a:t>
            </a:r>
            <a:r>
              <a:rPr lang="fi-FI" dirty="0" err="1" smtClean="0"/>
              <a:t>embedded</a:t>
            </a:r>
            <a:r>
              <a:rPr lang="fi-FI" dirty="0" smtClean="0"/>
              <a:t> </a:t>
            </a:r>
            <a:r>
              <a:rPr lang="fi-FI" dirty="0" err="1" smtClean="0"/>
              <a:t>map</a:t>
            </a:r>
            <a:endParaRPr lang="fi-FI" dirty="0" smtClean="0"/>
          </a:p>
          <a:p>
            <a:r>
              <a:rPr lang="fi-FI" dirty="0" smtClean="0"/>
              <a:t>RPC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r>
              <a:rPr lang="fi-FI" dirty="0" smtClean="0"/>
              <a:t> for </a:t>
            </a:r>
            <a:r>
              <a:rPr lang="fi-FI" dirty="0" err="1" smtClean="0"/>
              <a:t>communication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map</a:t>
            </a:r>
            <a:r>
              <a:rPr lang="fi-FI" dirty="0" smtClean="0"/>
              <a:t> </a:t>
            </a:r>
            <a:r>
              <a:rPr lang="fi-FI" dirty="0" err="1" smtClean="0"/>
              <a:t>application</a:t>
            </a:r>
            <a:r>
              <a:rPr lang="fi-FI" dirty="0" smtClean="0"/>
              <a:t> and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parent</a:t>
            </a:r>
            <a:r>
              <a:rPr lang="fi-FI" dirty="0" smtClean="0"/>
              <a:t> </a:t>
            </a:r>
            <a:r>
              <a:rPr lang="fi-FI" dirty="0" err="1" smtClean="0"/>
              <a:t>web</a:t>
            </a:r>
            <a:r>
              <a:rPr lang="fi-FI" dirty="0" smtClean="0"/>
              <a:t> </a:t>
            </a:r>
            <a:r>
              <a:rPr lang="fi-FI" dirty="0" err="1" smtClean="0"/>
              <a:t>site</a:t>
            </a:r>
            <a:endParaRPr lang="fi-FI" dirty="0" smtClean="0"/>
          </a:p>
          <a:p>
            <a:r>
              <a:rPr lang="fi-FI" dirty="0" err="1" smtClean="0"/>
              <a:t>Uses</a:t>
            </a:r>
            <a:r>
              <a:rPr lang="fi-FI" dirty="0" smtClean="0"/>
              <a:t> </a:t>
            </a:r>
            <a:r>
              <a:rPr lang="fi-FI" dirty="0" smtClean="0"/>
              <a:t>Messagin</a:t>
            </a:r>
            <a:r>
              <a:rPr lang="fi-FI" dirty="0" smtClean="0"/>
              <a:t>g </a:t>
            </a:r>
            <a:r>
              <a:rPr lang="fi-FI" dirty="0" err="1" smtClean="0"/>
              <a:t>API’s</a:t>
            </a:r>
            <a:r>
              <a:rPr lang="fi-FI" dirty="0" smtClean="0"/>
              <a:t> </a:t>
            </a:r>
            <a:r>
              <a:rPr lang="fi-FI" dirty="0" smtClean="0"/>
              <a:t>postMessage via JSChannel.js</a:t>
            </a:r>
          </a:p>
          <a:p>
            <a:r>
              <a:rPr lang="fi-FI" dirty="0" err="1" smtClean="0"/>
              <a:t>Documentation</a:t>
            </a:r>
            <a:r>
              <a:rPr lang="fi-FI" dirty="0" smtClean="0"/>
              <a:t> </a:t>
            </a:r>
            <a:r>
              <a:rPr lang="fi-FI" dirty="0" err="1" smtClean="0"/>
              <a:t>available</a:t>
            </a:r>
            <a:endParaRPr lang="fi-FI" dirty="0" smtClean="0"/>
          </a:p>
          <a:p>
            <a:pPr lvl="1"/>
            <a:r>
              <a:rPr lang="fi-FI" dirty="0">
                <a:hlinkClick r:id="rId3"/>
              </a:rPr>
              <a:t>http://</a:t>
            </a:r>
            <a:r>
              <a:rPr lang="fi-FI" dirty="0" smtClean="0">
                <a:hlinkClick r:id="rId3"/>
              </a:rPr>
              <a:t>www.oskari.org/documentation/bundles/framework/rpc</a:t>
            </a: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0888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2645304"/>
            <a:ext cx="8229600" cy="1143000"/>
          </a:xfrm>
        </p:spPr>
        <p:txBody>
          <a:bodyPr/>
          <a:lstStyle/>
          <a:p>
            <a:pPr algn="ctr"/>
            <a:r>
              <a:rPr lang="fi-FI" dirty="0" smtClean="0"/>
              <a:t>DEMO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7687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More </a:t>
            </a:r>
            <a:r>
              <a:rPr lang="fi-FI" dirty="0" err="1" smtClean="0"/>
              <a:t>information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i-FI" dirty="0" smtClean="0"/>
          </a:p>
          <a:p>
            <a:pPr marL="0" indent="0" algn="ctr">
              <a:buNone/>
            </a:pPr>
            <a:endParaRPr lang="fi-FI" dirty="0"/>
          </a:p>
          <a:p>
            <a:pPr marL="0" indent="0" algn="ctr">
              <a:buNone/>
            </a:pPr>
            <a:r>
              <a:rPr lang="fi-FI" dirty="0" smtClean="0">
                <a:hlinkClick r:id="rId2"/>
              </a:rPr>
              <a:t>www.oskari.org</a:t>
            </a:r>
            <a:endParaRPr lang="fi-FI" dirty="0" smtClean="0"/>
          </a:p>
          <a:p>
            <a:pPr marL="0" indent="0" algn="ctr">
              <a:buNone/>
            </a:pPr>
            <a:r>
              <a:rPr lang="fi-FI" dirty="0" smtClean="0"/>
              <a:t>Timo Aarnio</a:t>
            </a:r>
          </a:p>
          <a:p>
            <a:pPr marL="0" indent="0" algn="ctr">
              <a:buNone/>
            </a:pPr>
            <a:r>
              <a:rPr lang="fi-FI" dirty="0" smtClean="0">
                <a:hlinkClick r:id="rId3"/>
              </a:rPr>
              <a:t>timo.aarnio@nls.fi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24653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Overview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About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presenter</a:t>
            </a:r>
            <a:endParaRPr lang="fi-FI" dirty="0" smtClean="0"/>
          </a:p>
          <a:p>
            <a:r>
              <a:rPr lang="fi-FI" dirty="0" smtClean="0"/>
              <a:t>Oskari in a </a:t>
            </a:r>
            <a:r>
              <a:rPr lang="fi-FI" dirty="0" err="1" smtClean="0"/>
              <a:t>nutshell</a:t>
            </a:r>
            <a:endParaRPr lang="fi-FI" dirty="0" smtClean="0"/>
          </a:p>
          <a:p>
            <a:r>
              <a:rPr lang="fi-FI" dirty="0" err="1" smtClean="0"/>
              <a:t>Map</a:t>
            </a:r>
            <a:r>
              <a:rPr lang="fi-FI" dirty="0" smtClean="0"/>
              <a:t> publishing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smtClean="0"/>
              <a:t>Oskari (w/ demo)</a:t>
            </a:r>
            <a:endParaRPr lang="fi-FI" dirty="0" smtClean="0"/>
          </a:p>
          <a:p>
            <a:r>
              <a:rPr lang="fi-FI" dirty="0" err="1" smtClean="0"/>
              <a:t>Utilising</a:t>
            </a:r>
            <a:r>
              <a:rPr lang="fi-FI" dirty="0" smtClean="0"/>
              <a:t> RPC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published</a:t>
            </a:r>
            <a:r>
              <a:rPr lang="fi-FI" dirty="0" smtClean="0"/>
              <a:t> </a:t>
            </a:r>
            <a:r>
              <a:rPr lang="fi-FI" dirty="0" err="1" smtClean="0"/>
              <a:t>maps</a:t>
            </a:r>
            <a:r>
              <a:rPr lang="fi-FI" dirty="0" smtClean="0"/>
              <a:t> (w/ demo)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581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Presenter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467" y="1417639"/>
            <a:ext cx="3471333" cy="347571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417638"/>
            <a:ext cx="4758267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b="0" i="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dirty="0" smtClean="0"/>
              <a:t>GIS </a:t>
            </a:r>
            <a:r>
              <a:rPr lang="fi-FI" dirty="0" err="1" smtClean="0"/>
              <a:t>Expert</a:t>
            </a:r>
            <a:endParaRPr lang="fi-FI" dirty="0" smtClean="0"/>
          </a:p>
          <a:p>
            <a:r>
              <a:rPr lang="fi-FI" dirty="0" smtClean="0"/>
              <a:t>Product </a:t>
            </a:r>
            <a:r>
              <a:rPr lang="fi-FI" dirty="0" err="1" smtClean="0"/>
              <a:t>owner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Oskari </a:t>
            </a:r>
            <a:r>
              <a:rPr lang="fi-FI" dirty="0" err="1" smtClean="0"/>
              <a:t>project</a:t>
            </a:r>
            <a:endParaRPr lang="fi-FI" dirty="0" smtClean="0"/>
          </a:p>
          <a:p>
            <a:r>
              <a:rPr lang="fi-FI" dirty="0" smtClean="0"/>
              <a:t>Main </a:t>
            </a:r>
            <a:r>
              <a:rPr lang="fi-FI" dirty="0" err="1" smtClean="0"/>
              <a:t>interests</a:t>
            </a:r>
            <a:endParaRPr lang="fi-FI" dirty="0" smtClean="0"/>
          </a:p>
          <a:p>
            <a:pPr lvl="1"/>
            <a:r>
              <a:rPr lang="fi-FI" dirty="0" err="1" smtClean="0"/>
              <a:t>Analyses</a:t>
            </a:r>
            <a:endParaRPr lang="fi-FI" dirty="0" smtClean="0"/>
          </a:p>
          <a:p>
            <a:pPr lvl="1"/>
            <a:r>
              <a:rPr lang="fi-FI" dirty="0" err="1" smtClean="0"/>
              <a:t>Thematic</a:t>
            </a:r>
            <a:r>
              <a:rPr lang="fi-FI" dirty="0" smtClean="0"/>
              <a:t> </a:t>
            </a:r>
            <a:r>
              <a:rPr lang="fi-FI" dirty="0" err="1" smtClean="0"/>
              <a:t>mapping</a:t>
            </a:r>
            <a:endParaRPr lang="fi-FI" dirty="0" smtClean="0"/>
          </a:p>
          <a:p>
            <a:pPr lvl="1"/>
            <a:r>
              <a:rPr lang="fi-FI" dirty="0" smtClean="0"/>
              <a:t>Data </a:t>
            </a:r>
            <a:r>
              <a:rPr lang="fi-FI" dirty="0" err="1" smtClean="0"/>
              <a:t>visualization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605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Oskari in a </a:t>
            </a:r>
            <a:r>
              <a:rPr lang="fi-FI" dirty="0" err="1" smtClean="0"/>
              <a:t>nutshell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Open </a:t>
            </a:r>
            <a:r>
              <a:rPr lang="fi-FI" dirty="0" err="1" smtClean="0"/>
              <a:t>source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started</a:t>
            </a:r>
            <a:r>
              <a:rPr lang="fi-FI" dirty="0" smtClean="0"/>
              <a:t> in NLSFI </a:t>
            </a:r>
            <a:r>
              <a:rPr lang="fi-FI" dirty="0" err="1" smtClean="0"/>
              <a:t>around</a:t>
            </a:r>
            <a:r>
              <a:rPr lang="fi-FI" dirty="0" smtClean="0"/>
              <a:t> 2011</a:t>
            </a:r>
          </a:p>
          <a:p>
            <a:pPr lvl="1"/>
            <a:r>
              <a:rPr lang="fi-FI" dirty="0" smtClean="0">
                <a:hlinkClick r:id="rId2"/>
              </a:rPr>
              <a:t>www.oskari.org</a:t>
            </a:r>
            <a:endParaRPr lang="fi-FI" dirty="0" smtClean="0"/>
          </a:p>
          <a:p>
            <a:pPr lvl="1"/>
            <a:r>
              <a:rPr lang="fi-FI" dirty="0" smtClean="0">
                <a:hlinkClick r:id="rId3"/>
              </a:rPr>
              <a:t>www.github.com/nls-oskari</a:t>
            </a:r>
            <a:endParaRPr lang="fi-FI" dirty="0"/>
          </a:p>
          <a:p>
            <a:r>
              <a:rPr lang="en-US" dirty="0"/>
              <a:t>Nowadays developed in a network of some 30 organizations (public &amp; private sector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See “How to build a successful co-operation around your FOSS software – case Oskari” in Session 8-1 by Jani Kylmäaho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56150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Oskari in a </a:t>
            </a:r>
            <a:r>
              <a:rPr lang="fi-FI" dirty="0" err="1" smtClean="0"/>
              <a:t>nutshell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Platform to access and re-use data </a:t>
            </a:r>
            <a:r>
              <a:rPr lang="en-US" dirty="0" smtClean="0"/>
              <a:t>from a SDI</a:t>
            </a:r>
          </a:p>
          <a:p>
            <a:r>
              <a:rPr lang="en-US" dirty="0" smtClean="0"/>
              <a:t>Based on the idea of a distributed SDI</a:t>
            </a:r>
          </a:p>
          <a:p>
            <a:pPr lvl="1"/>
            <a:r>
              <a:rPr lang="fi-FI" dirty="0" smtClean="0"/>
              <a:t>Data </a:t>
            </a:r>
            <a:r>
              <a:rPr lang="fi-FI" dirty="0" err="1" smtClean="0"/>
              <a:t>producers</a:t>
            </a:r>
            <a:r>
              <a:rPr lang="fi-FI" dirty="0" smtClean="0"/>
              <a:t> set </a:t>
            </a:r>
            <a:r>
              <a:rPr lang="fi-FI" dirty="0" err="1" smtClean="0"/>
              <a:t>up</a:t>
            </a:r>
            <a:r>
              <a:rPr lang="fi-FI" dirty="0" smtClean="0"/>
              <a:t> OGC Web Services</a:t>
            </a:r>
          </a:p>
          <a:p>
            <a:pPr lvl="1"/>
            <a:r>
              <a:rPr lang="fi-FI" dirty="0" smtClean="0"/>
              <a:t>No </a:t>
            </a:r>
            <a:r>
              <a:rPr lang="fi-FI" dirty="0" err="1" smtClean="0"/>
              <a:t>need</a:t>
            </a:r>
            <a:r>
              <a:rPr lang="fi-FI" dirty="0" smtClean="0"/>
              <a:t> for </a:t>
            </a:r>
            <a:r>
              <a:rPr lang="fi-FI" dirty="0" err="1" smtClean="0"/>
              <a:t>downloading</a:t>
            </a:r>
            <a:r>
              <a:rPr lang="fi-FI" dirty="0" smtClean="0"/>
              <a:t> </a:t>
            </a:r>
            <a:r>
              <a:rPr lang="fi-FI" dirty="0" err="1" smtClean="0"/>
              <a:t>datasets</a:t>
            </a:r>
            <a:r>
              <a:rPr lang="fi-FI" dirty="0" smtClean="0"/>
              <a:t> and </a:t>
            </a:r>
            <a:r>
              <a:rPr lang="fi-FI" dirty="0" err="1" smtClean="0"/>
              <a:t>taking</a:t>
            </a:r>
            <a:r>
              <a:rPr lang="fi-FI" dirty="0" smtClean="0"/>
              <a:t> </a:t>
            </a:r>
            <a:r>
              <a:rPr lang="fi-FI" dirty="0" err="1" smtClean="0"/>
              <a:t>them</a:t>
            </a:r>
            <a:r>
              <a:rPr lang="fi-FI" dirty="0" smtClean="0"/>
              <a:t> into </a:t>
            </a:r>
            <a:r>
              <a:rPr lang="fi-FI" dirty="0" err="1" smtClean="0"/>
              <a:t>use</a:t>
            </a:r>
            <a:endParaRPr lang="fi-FI" dirty="0" smtClean="0"/>
          </a:p>
          <a:p>
            <a:pPr lvl="1"/>
            <a:r>
              <a:rPr lang="fi-FI" dirty="0" smtClean="0"/>
              <a:t>”</a:t>
            </a:r>
            <a:r>
              <a:rPr lang="fi-FI" dirty="0" err="1" smtClean="0"/>
              <a:t>Always</a:t>
            </a:r>
            <a:r>
              <a:rPr lang="fi-FI" dirty="0" smtClean="0"/>
              <a:t>” </a:t>
            </a:r>
            <a:r>
              <a:rPr lang="fi-FI" dirty="0" err="1" smtClean="0"/>
              <a:t>up</a:t>
            </a:r>
            <a:r>
              <a:rPr lang="fi-FI" dirty="0" smtClean="0"/>
              <a:t>-to-</a:t>
            </a:r>
            <a:r>
              <a:rPr lang="fi-FI" dirty="0" err="1" smtClean="0"/>
              <a:t>date</a:t>
            </a:r>
            <a:r>
              <a:rPr lang="fi-FI" dirty="0" smtClean="0"/>
              <a:t> data</a:t>
            </a:r>
          </a:p>
          <a:p>
            <a:r>
              <a:rPr lang="fi-FI" dirty="0" err="1" smtClean="0"/>
              <a:t>Possibility</a:t>
            </a:r>
            <a:r>
              <a:rPr lang="fi-FI" dirty="0" smtClean="0"/>
              <a:t> to </a:t>
            </a:r>
            <a:r>
              <a:rPr lang="fi-FI" dirty="0" err="1" smtClean="0"/>
              <a:t>define</a:t>
            </a:r>
            <a:r>
              <a:rPr lang="fi-FI" dirty="0" smtClean="0"/>
              <a:t> </a:t>
            </a:r>
            <a:r>
              <a:rPr lang="fi-FI" dirty="0" err="1" smtClean="0"/>
              <a:t>roles</a:t>
            </a:r>
            <a:r>
              <a:rPr lang="fi-FI" dirty="0" smtClean="0"/>
              <a:t> and </a:t>
            </a:r>
            <a:r>
              <a:rPr lang="fi-FI" dirty="0" err="1" smtClean="0"/>
              <a:t>restrict</a:t>
            </a:r>
            <a:r>
              <a:rPr lang="fi-FI" dirty="0" smtClean="0"/>
              <a:t> </a:t>
            </a:r>
            <a:r>
              <a:rPr lang="fi-FI" dirty="0" err="1" smtClean="0"/>
              <a:t>access</a:t>
            </a:r>
            <a:r>
              <a:rPr lang="fi-FI" dirty="0" smtClean="0"/>
              <a:t> to </a:t>
            </a:r>
            <a:r>
              <a:rPr lang="fi-FI" dirty="0" err="1" smtClean="0"/>
              <a:t>different</a:t>
            </a:r>
            <a:r>
              <a:rPr lang="fi-FI" dirty="0" smtClean="0"/>
              <a:t> </a:t>
            </a:r>
            <a:r>
              <a:rPr lang="fi-FI" dirty="0" err="1" smtClean="0"/>
              <a:t>services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79498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Oskari in a </a:t>
            </a:r>
            <a:r>
              <a:rPr lang="fi-FI" dirty="0" err="1" smtClean="0"/>
              <a:t>nutshell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err="1" smtClean="0"/>
              <a:t>Backend</a:t>
            </a:r>
            <a:r>
              <a:rPr lang="fi-FI" dirty="0" smtClean="0"/>
              <a:t> and </a:t>
            </a:r>
            <a:r>
              <a:rPr lang="fi-FI" dirty="0" err="1" smtClean="0"/>
              <a:t>frontend</a:t>
            </a:r>
            <a:r>
              <a:rPr lang="fi-FI" dirty="0" smtClean="0"/>
              <a:t> </a:t>
            </a:r>
            <a:r>
              <a:rPr lang="fi-FI" dirty="0" err="1" smtClean="0"/>
              <a:t>components</a:t>
            </a:r>
            <a:endParaRPr lang="fi-FI" dirty="0" smtClean="0"/>
          </a:p>
          <a:p>
            <a:r>
              <a:rPr lang="fi-FI" dirty="0" err="1" smtClean="0"/>
              <a:t>Backend</a:t>
            </a:r>
            <a:r>
              <a:rPr lang="fi-FI" dirty="0" smtClean="0"/>
              <a:t> </a:t>
            </a:r>
            <a:r>
              <a:rPr lang="fi-FI" dirty="0" err="1" smtClean="0"/>
              <a:t>does</a:t>
            </a:r>
            <a:r>
              <a:rPr lang="fi-FI" dirty="0" smtClean="0"/>
              <a:t> </a:t>
            </a:r>
            <a:r>
              <a:rPr lang="fi-FI" dirty="0" err="1" smtClean="0"/>
              <a:t>all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heavy </a:t>
            </a:r>
            <a:r>
              <a:rPr lang="fi-FI" dirty="0" err="1" smtClean="0"/>
              <a:t>lifting</a:t>
            </a:r>
            <a:endParaRPr lang="fi-FI" dirty="0" smtClean="0"/>
          </a:p>
          <a:p>
            <a:pPr lvl="1"/>
            <a:r>
              <a:rPr lang="fi-FI" dirty="0" smtClean="0"/>
              <a:t>WFS </a:t>
            </a:r>
            <a:r>
              <a:rPr lang="fi-FI" dirty="0" err="1" smtClean="0"/>
              <a:t>queries</a:t>
            </a:r>
            <a:r>
              <a:rPr lang="fi-FI" dirty="0"/>
              <a:t> </a:t>
            </a:r>
            <a:r>
              <a:rPr lang="fi-FI" dirty="0" smtClean="0"/>
              <a:t>(</a:t>
            </a:r>
            <a:r>
              <a:rPr lang="fi-FI" dirty="0" err="1" smtClean="0"/>
              <a:t>also</a:t>
            </a:r>
            <a:r>
              <a:rPr lang="fi-FI" dirty="0" smtClean="0"/>
              <a:t> WMS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needed</a:t>
            </a:r>
            <a:r>
              <a:rPr lang="fi-FI" dirty="0" smtClean="0"/>
              <a:t>)</a:t>
            </a:r>
          </a:p>
          <a:p>
            <a:pPr lvl="1"/>
            <a:r>
              <a:rPr lang="fi-FI" dirty="0" err="1" smtClean="0"/>
              <a:t>Analyses</a:t>
            </a:r>
            <a:r>
              <a:rPr lang="fi-FI" dirty="0" smtClean="0"/>
              <a:t>, </a:t>
            </a:r>
            <a:r>
              <a:rPr lang="fi-FI" dirty="0" err="1" smtClean="0"/>
              <a:t>using</a:t>
            </a:r>
            <a:r>
              <a:rPr lang="fi-FI" dirty="0" smtClean="0"/>
              <a:t> WPS</a:t>
            </a:r>
          </a:p>
          <a:p>
            <a:pPr lvl="1"/>
            <a:r>
              <a:rPr lang="fi-FI" dirty="0" err="1" smtClean="0"/>
              <a:t>Search</a:t>
            </a:r>
            <a:r>
              <a:rPr lang="fi-FI" dirty="0" smtClean="0"/>
              <a:t> </a:t>
            </a:r>
            <a:r>
              <a:rPr lang="fi-FI" dirty="0" err="1" smtClean="0"/>
              <a:t>channels</a:t>
            </a:r>
            <a:r>
              <a:rPr lang="fi-FI" dirty="0" smtClean="0"/>
              <a:t> (</a:t>
            </a:r>
            <a:r>
              <a:rPr lang="fi-FI" dirty="0" err="1" smtClean="0"/>
              <a:t>configurable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Frontend</a:t>
            </a:r>
            <a:r>
              <a:rPr lang="fi-FI" dirty="0" smtClean="0"/>
              <a:t> </a:t>
            </a:r>
            <a:r>
              <a:rPr lang="fi-FI" dirty="0" err="1" smtClean="0"/>
              <a:t>makes</a:t>
            </a:r>
            <a:r>
              <a:rPr lang="fi-FI" dirty="0" smtClean="0"/>
              <a:t> it </a:t>
            </a:r>
            <a:r>
              <a:rPr lang="fi-FI" dirty="0" err="1" smtClean="0"/>
              <a:t>all</a:t>
            </a:r>
            <a:r>
              <a:rPr lang="fi-FI" dirty="0" smtClean="0"/>
              <a:t> </a:t>
            </a:r>
            <a:r>
              <a:rPr lang="fi-FI" dirty="0" err="1" smtClean="0"/>
              <a:t>nice</a:t>
            </a:r>
            <a:r>
              <a:rPr lang="fi-FI" dirty="0" smtClean="0"/>
              <a:t> and </a:t>
            </a:r>
            <a:r>
              <a:rPr lang="fi-FI" dirty="0" err="1" smtClean="0"/>
              <a:t>easy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end-user</a:t>
            </a:r>
            <a:endParaRPr lang="fi-FI" dirty="0" smtClean="0"/>
          </a:p>
          <a:p>
            <a:pPr lvl="1"/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31919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Oskari </a:t>
            </a:r>
            <a:r>
              <a:rPr lang="fi-FI" dirty="0" err="1" smtClean="0"/>
              <a:t>examples</a:t>
            </a:r>
            <a:endParaRPr lang="fi-FI" dirty="0"/>
          </a:p>
        </p:txBody>
      </p:sp>
      <p:pic>
        <p:nvPicPr>
          <p:cNvPr id="6" name="Kuva 6" descr="ArcticSDI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858" y="1534886"/>
            <a:ext cx="5774622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87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Oskari </a:t>
            </a:r>
            <a:r>
              <a:rPr lang="fi-FI" dirty="0" err="1" smtClean="0"/>
              <a:t>examples</a:t>
            </a:r>
            <a:endParaRPr lang="fi-FI" dirty="0"/>
          </a:p>
        </p:txBody>
      </p:sp>
      <p:pic>
        <p:nvPicPr>
          <p:cNvPr id="4" name="Kuva 5" descr="el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258" y="1326198"/>
            <a:ext cx="5748753" cy="454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12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Oskari </a:t>
            </a:r>
            <a:r>
              <a:rPr lang="fi-FI" dirty="0" err="1" smtClean="0"/>
              <a:t>examples</a:t>
            </a:r>
            <a:endParaRPr lang="fi-FI" dirty="0"/>
          </a:p>
        </p:txBody>
      </p:sp>
      <p:pic>
        <p:nvPicPr>
          <p:cNvPr id="4" name="Kuva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18" y="1471985"/>
            <a:ext cx="8765176" cy="440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kari_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Oskari_teema</Template>
  <TotalTime>2638</TotalTime>
  <Words>303</Words>
  <Application>Microsoft Office PowerPoint</Application>
  <PresentationFormat>On-screen Show (4:3)</PresentationFormat>
  <Paragraphs>62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oskari_teema</vt:lpstr>
      <vt:lpstr>Map publishing with or without programming skills</vt:lpstr>
      <vt:lpstr>Overview</vt:lpstr>
      <vt:lpstr>Presenter</vt:lpstr>
      <vt:lpstr>Oskari in a nutshell</vt:lpstr>
      <vt:lpstr>Oskari in a nutshell</vt:lpstr>
      <vt:lpstr>Oskari in a nutshell</vt:lpstr>
      <vt:lpstr>Oskari examples</vt:lpstr>
      <vt:lpstr>Oskari examples</vt:lpstr>
      <vt:lpstr>Oskari examples</vt:lpstr>
      <vt:lpstr>Map publishing</vt:lpstr>
      <vt:lpstr>DEMO</vt:lpstr>
      <vt:lpstr>Using RPC</vt:lpstr>
      <vt:lpstr>DEMO</vt:lpstr>
      <vt:lpstr>More information</vt:lpstr>
    </vt:vector>
  </TitlesOfParts>
  <Company>Maanmittauslaitos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 publishing with or without programming skills</dc:title>
  <dc:creator>Aarnio Timo</dc:creator>
  <cp:lastModifiedBy>Aarnio Timo</cp:lastModifiedBy>
  <cp:revision>13</cp:revision>
  <dcterms:created xsi:type="dcterms:W3CDTF">2015-09-15T04:47:45Z</dcterms:created>
  <dcterms:modified xsi:type="dcterms:W3CDTF">2015-09-18T01:29:10Z</dcterms:modified>
</cp:coreProperties>
</file>